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032" y="-9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3200"/>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An Elegant And Spacious Ground Floor Apartment Forming Part Of An Impressive Period Building Enjoying A Wonderful Seafront Location With Driveway Parking And Own Attractive Gardens</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Impressive Private Entrance * Elegant Lounge/Dining Room *Kitchen * Two Double Bedrooms – Both With En-Suites * Gas Central Heating Via Modern Boiler * Double Glazed Windows * Superb Permanent Or                          Holiday Home Retreat * No Onward Chain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£450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Apartment 1 </a:t>
            </a:r>
            <a:r>
              <a:rPr lang="en-GB">
                <a:solidFill>
                  <a:srgbClr val="FFFFFF"/>
                </a:solidFill>
                <a:latin typeface="HelveticaNeueLT-Medium"/>
                <a:ea typeface="Times New Roman" panose="02020603050405020304" pitchFamily="18" charset="0"/>
              </a:rPr>
              <a:t>The White House, </a:t>
            </a:r>
            <a:r>
              <a:rPr lang="en-GB" dirty="0">
                <a:solidFill>
                  <a:srgbClr val="FFFFFF"/>
                </a:solidFill>
                <a:latin typeface="HelveticaNeueLT-Medium"/>
                <a:ea typeface="Times New Roman" panose="02020603050405020304" pitchFamily="18" charset="0"/>
              </a:rPr>
              <a:t>5 Trefusis Terrace</a:t>
            </a:r>
            <a:r>
              <a:rPr lang="en-GB" sz="1800" dirty="0">
                <a:solidFill>
                  <a:srgbClr val="FFFFFF"/>
                </a:solidFill>
                <a:effectLst/>
                <a:latin typeface="HelveticaNeueLT-Medium"/>
                <a:ea typeface="Times New Roman" panose="02020603050405020304" pitchFamily="18" charset="0"/>
              </a:rPr>
              <a:t>, Exmouth, EX8 2</a:t>
            </a:r>
            <a:r>
              <a:rPr lang="en-GB" dirty="0">
                <a:solidFill>
                  <a:srgbClr val="FFFFFF"/>
                </a:solidFill>
                <a:latin typeface="HelveticaNeueLT-Medium"/>
                <a:ea typeface="Times New Roman" panose="02020603050405020304" pitchFamily="18" charset="0"/>
              </a:rPr>
              <a:t>AX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06770" y="2605188"/>
            <a:ext cx="635866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4"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3"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11"/>
          <a:srcRect/>
          <a:stretch/>
        </p:blipFill>
        <p:spPr>
          <a:xfrm>
            <a:off x="2784959" y="7713364"/>
            <a:ext cx="1960775" cy="190195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089148"/>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Apartment 1 The White House, 5 Trefusis Terrace, Exmouth, EX8 2AX</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kern="100" dirty="0">
                <a:effectLst/>
                <a:latin typeface="Helvetica" panose="020B0604020202020204" pitchFamily="34" charset="0"/>
                <a:ea typeface="Aptos" panose="020B0004020202020204" pitchFamily="34" charset="0"/>
                <a:cs typeface="Helvetica" panose="020B0604020202020204" pitchFamily="34" charset="0"/>
              </a:rPr>
              <a:t>Pennys is delighted to offer for sale this stunning ground floor apartment ideally located just off Exmouth seafront.  The accommodation is both spacious and elegant with some fine period features.  A rare feature of the apartment is the ample parking and attractive gardens located directly to the front of the property.</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The apartment enjoys original main entrance to the property with an impressive open entrance pillared porchway with solid wood private front door giving entrance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VESTIBULE:  </a:t>
            </a:r>
            <a:r>
              <a:rPr lang="en-GB" sz="1200" dirty="0">
                <a:latin typeface="Helvetica" panose="020B0604020202020204" pitchFamily="34" charset="0"/>
                <a:cs typeface="Helvetica" panose="020B0604020202020204" pitchFamily="34" charset="0"/>
              </a:rPr>
              <a:t> With fitted cupboards, picture rail, solid wood inner door with window inset and matching picture window and side screens, solid wood flooring,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Modern electric consumer unit, two radiators, picture rail, fitted range of cupboards.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  6.02m x 5.46m (19'9" x 17'11")   A most spacious and elegant living space with original tiled fireplace with matching hearth and grate, two uPVC double glazed sash style windows both fitted with wooden window shutters overlooking the front aspect and gaining views to the sea, two radiators, TV point,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3m x 2.82m (9'10" x 9'3")    Comprising a range of cupboards and drawer units, space for automatic washing machine under working surfaces with tiled surround, wall mounted cupboards, gas and electric cooker points, space for upright fridge/freezer, inset single drainer sink unit set into work surface, radiator, modern Ideal gas boiler for hot water and central heating, glazed panelled door providing rear access.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4.7m x 3.86m (15'5" x 12'8")  With uPVC double glazed sash style windows to front aspect fitted with wooden window shutters and gaining views to the sea,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 </a:t>
            </a:r>
            <a:r>
              <a:rPr lang="en-GB" sz="1200" dirty="0">
                <a:latin typeface="Helvetica" panose="020B0604020202020204" pitchFamily="34" charset="0"/>
                <a:cs typeface="Helvetica" panose="020B0604020202020204" pitchFamily="34" charset="0"/>
              </a:rPr>
              <a:t>  3.25m x 1.07m (10'8" x 3'6")  Fitted with a shower cubicle with splashback walls and Mira shower unit, pedestal wash hand basin with fitted mirror over, WC with push button flush, radiator, extractor fan and window with patterned glass.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4.65m x 3.51m (15'3" x 11'6")   Spacious double bedroom with sash windows overlooking the rear aspect with fitted window shutters, two radiators, picture rail.</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BATHROOM/WC: </a:t>
            </a:r>
            <a:r>
              <a:rPr lang="en-GB" sz="1200" dirty="0">
                <a:latin typeface="Helvetica" panose="020B0604020202020204" pitchFamily="34" charset="0"/>
                <a:cs typeface="Helvetica" panose="020B0604020202020204" pitchFamily="34" charset="0"/>
              </a:rPr>
              <a:t>  2.57m x 1.88m (8'5" x 6'2")   Stylishly fitted with modern suite comprising bath with feature coloured splashback walls, shower unit and shower splash screen, vanity style wash hand basin with mirror fronted medicine cabinet over with display lighting over, WC with push button flush, chrome heated towel rail, picture rail, sash window with fitted wooden window shutters, radiator.</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The property is accessed via a pillared entrance and boasts ownership of the front garden, which is attractively planned and laid to lawn with a pergola seating area and well stocked flower and shrub beds</a:t>
            </a:r>
            <a:r>
              <a:rPr lang="en-GB" sz="1200">
                <a:latin typeface="Helvetica" panose="020B0604020202020204" pitchFamily="34" charset="0"/>
                <a:cs typeface="Helvetica" panose="020B0604020202020204" pitchFamily="34" charset="0"/>
              </a:rPr>
              <a:t>.  The </a:t>
            </a:r>
            <a:r>
              <a:rPr lang="en-GB" sz="1200" dirty="0">
                <a:latin typeface="Helvetica" panose="020B0604020202020204" pitchFamily="34" charset="0"/>
                <a:cs typeface="Helvetica" panose="020B0604020202020204" pitchFamily="34" charset="0"/>
              </a:rPr>
              <a:t>drive is part of the property (not shared) and able to accommodate two vehicles.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TENURE &amp; OUTGOINGS:   </a:t>
            </a:r>
            <a:r>
              <a:rPr lang="en-GB" sz="1200" dirty="0">
                <a:latin typeface="Helvetica" panose="020B0604020202020204" pitchFamily="34" charset="0"/>
                <a:cs typeface="Helvetica" panose="020B0604020202020204" pitchFamily="34" charset="0"/>
              </a:rPr>
              <a:t>The apartment benefits from a share of the freehold and is held on a 999 year lease.    Service/Management Charge:  £50 per month.  </a:t>
            </a: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441046"/>
          </a:xfrm>
          <a:prstGeom prst="rect">
            <a:avLst/>
          </a:prstGeom>
          <a:noFill/>
        </p:spPr>
        <p:txBody>
          <a:bodyPr wrap="square" rtlCol="0">
            <a:spAutoFit/>
          </a:bodyPr>
          <a:lstStyle/>
          <a:p>
            <a:r>
              <a:rPr lang="en-GB" sz="1200" b="1" dirty="0"/>
              <a:t>Mortgage Assistance</a:t>
            </a:r>
            <a:endParaRPr lang="en-GB" sz="1200" dirty="0"/>
          </a:p>
          <a:p>
            <a:r>
              <a:rPr lang="en-GB" sz="1200" dirty="0"/>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51F362E5-FA89-A001-E6B9-142ABEF3A7EA}"/>
              </a:ext>
            </a:extLst>
          </p:cNvPr>
          <p:cNvPicPr>
            <a:picLocks noChangeAspect="1"/>
          </p:cNvPicPr>
          <p:nvPr/>
        </p:nvPicPr>
        <p:blipFill>
          <a:blip r:embed="rId2"/>
          <a:stretch>
            <a:fillRect/>
          </a:stretch>
        </p:blipFill>
        <p:spPr>
          <a:xfrm>
            <a:off x="8260162" y="3302759"/>
            <a:ext cx="6159971" cy="591357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950</Words>
  <Application>Microsoft Office PowerPoint</Application>
  <PresentationFormat>Custom</PresentationFormat>
  <Paragraphs>110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31</cp:revision>
  <cp:lastPrinted>2024-08-29T15:55:59Z</cp:lastPrinted>
  <dcterms:created xsi:type="dcterms:W3CDTF">2023-03-19T13:39:10Z</dcterms:created>
  <dcterms:modified xsi:type="dcterms:W3CDTF">2024-09-03T08:40:51Z</dcterms:modified>
</cp:coreProperties>
</file>